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366" r:id="rId2"/>
    <p:sldId id="411" r:id="rId3"/>
    <p:sldId id="431" r:id="rId4"/>
    <p:sldId id="432" r:id="rId5"/>
    <p:sldId id="450" r:id="rId6"/>
    <p:sldId id="433" r:id="rId7"/>
    <p:sldId id="434" r:id="rId8"/>
    <p:sldId id="435" r:id="rId9"/>
    <p:sldId id="436" r:id="rId10"/>
    <p:sldId id="437" r:id="rId11"/>
    <p:sldId id="438" r:id="rId12"/>
    <p:sldId id="439" r:id="rId13"/>
    <p:sldId id="440" r:id="rId14"/>
    <p:sldId id="442" r:id="rId15"/>
    <p:sldId id="443" r:id="rId16"/>
    <p:sldId id="444" r:id="rId17"/>
    <p:sldId id="445" r:id="rId18"/>
    <p:sldId id="446" r:id="rId19"/>
    <p:sldId id="447" r:id="rId20"/>
    <p:sldId id="448" r:id="rId21"/>
    <p:sldId id="449" r:id="rId22"/>
    <p:sldId id="430" r:id="rId23"/>
    <p:sldId id="412" r:id="rId24"/>
    <p:sldId id="413" r:id="rId25"/>
    <p:sldId id="414" r:id="rId26"/>
    <p:sldId id="415" r:id="rId27"/>
    <p:sldId id="416" r:id="rId28"/>
    <p:sldId id="417" r:id="rId29"/>
    <p:sldId id="418" r:id="rId30"/>
    <p:sldId id="419" r:id="rId31"/>
    <p:sldId id="420" r:id="rId32"/>
    <p:sldId id="421" r:id="rId33"/>
    <p:sldId id="422" r:id="rId34"/>
    <p:sldId id="423" r:id="rId35"/>
    <p:sldId id="424" r:id="rId36"/>
    <p:sldId id="425" r:id="rId37"/>
    <p:sldId id="426" r:id="rId38"/>
    <p:sldId id="427" r:id="rId39"/>
    <p:sldId id="428" r:id="rId40"/>
    <p:sldId id="429" r:id="rId41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DBF6"/>
    <a:srgbClr val="1228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480" autoAdjust="0"/>
  </p:normalViewPr>
  <p:slideViewPr>
    <p:cSldViewPr snapToGrid="0">
      <p:cViewPr varScale="1">
        <p:scale>
          <a:sx n="74" d="100"/>
          <a:sy n="74" d="100"/>
        </p:scale>
        <p:origin x="29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C6CD4C4B-4567-4365-B417-A7CD1376AE8F}" type="datetimeFigureOut">
              <a:rPr lang="he-IL" smtClean="0"/>
              <a:t>ט'/אלול/תשפ"א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897C3D66-E075-4C9A-AC09-E658E1975F7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8449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73F94-4012-45E3-8EC0-6974EB635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A56F1-8864-4E86-8ECF-36C9198F21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3D30A-5A18-4825-BB4F-F2F2DCE94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ט'/אלול/תשפ"א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A2336-D485-4243-BC9B-72F9D8E6B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6D1B5-B371-46B1-B965-8B5B5B7A6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96007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8109D-C414-4330-858B-5256A4E4E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1B22A-3CDC-4743-B429-C59A98A4F4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3F0B4-0291-4BB8-B981-C10189F69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ט'/אלול/תשפ"א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2E71B-C167-43F7-8C0D-9D9B2F197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94B11F-670B-436D-A57D-6A064C105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98048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BB348D-1B0E-45C6-8644-A30F972C67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A38CA5-10F6-47F5-ACF5-1CEFB83E1E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C6BD92-BD07-4978-8FFE-12CA18B05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ט'/אלול/תשפ"א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FFFD7-28A1-42B8-884A-AE8B754CD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E7443-4A47-4A7F-B810-C7214E8A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07833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E595E-5691-4257-989A-226E05275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E5E5F-B2A3-4953-B2A9-12DEC6CD6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5D6141-F186-47F4-95E7-020CF031D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ט'/אלול/תשפ"א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DE7B3-DD84-491D-8BFD-935166DC5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BB9C4-A7AD-4C3D-96FA-6C3D731B3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00483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52F12-5DB0-48EB-85DC-1A75B7B66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8821C-7663-430A-B482-D96CB24ABF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FD5489-9CE1-4023-A652-66133DFA9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ט'/אלול/תשפ"א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BBF60-1B7E-43F0-8AF0-4C05846C7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BB2B5-5982-448B-9DAC-E1039ED64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6363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7C3E4-BF97-4DBA-9E41-5B75C8002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616D9-E4B2-4C8A-9D1C-B1850631A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0BC4E6-7644-40E5-ACAF-15AE3C135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D3718B-A5AE-4E16-BE9F-750553071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ט'/אלול/תשפ"א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DB8964-3A0E-4998-9186-DA7CE1DFA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DB1CDF-3DE9-4D07-992D-E724815D2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48538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AC153-8EE9-4784-995A-2DE2C7F7B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BEECF6-2EFE-4BBB-A7AD-C981B3B2DF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252F38-D59E-4316-8677-6638032BF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BD19A0-AC92-4884-A8F9-B2ABB28B72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51049-28A6-45F9-A816-42CB5C2E7E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B74FB0-6C55-4B31-A1ED-3A0034D91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ט'/אלול/תשפ"א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E686F6-D993-47DC-8919-404413F47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4D7C97-24DF-477F-9011-80A533F49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7105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D7C3B-C630-4F38-99E5-82742A9E0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58B02D-E67B-4353-B515-7C5F31F79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ט'/אלול/תשפ"א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D57D32-2263-485E-920E-1E8C129C4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FF390B-ABFB-415C-AFA6-08DF54E18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19468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FD37F3-E945-4BA0-B0E2-F09C6ED8B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ט'/אלול/תשפ"א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1DF4A5-CF61-4CBF-99BD-5BC54F08F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CD41A-07D9-4CE5-B241-CB0F8B2BE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78561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76641-4CA1-4229-B428-DD6EE33FE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EDC48-4B25-4CEF-A0B7-8AFDD87EF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B8F1EE-B027-4765-BDC9-E8B521B23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2889CF-B527-4E8A-B2B3-EEB7955F7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ט'/אלול/תשפ"א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6AD565-C2B1-4D07-9E41-F1FD4C830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E88BA-28DB-454F-88BE-80F824694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53342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65099-E400-42F6-AAE0-1C9C7CC28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0D5170-0EEE-471D-B5F3-9E77C8FC15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44B84-F6C0-46CC-972F-9B91226A6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809C5-CD1E-48AE-83F2-EE32EBF09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ט'/אלול/תשפ"א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C361F5-24AB-4361-AE3D-0F8162EBE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9D3A1F-AC82-432E-A5C1-CF86FEA01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93062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3761BA-F818-4156-8FC5-58AA9FCF0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5BA82-FD16-47A0-8FF3-20BC57337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212F1-BB5B-4FBE-A185-545A4D2DE4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3E5A8-47E9-4702-8EAF-66BD1C6F973E}" type="datetimeFigureOut">
              <a:rPr lang="he-IL" smtClean="0"/>
              <a:t>ט'/אלול/תשפ"א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11FA4-8AD9-4EFE-99ED-FF05D301A0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1719B-239A-4B97-99AA-FA26B0F7A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19325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5112215" y="2891359"/>
            <a:ext cx="196759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589453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18D89E-B166-4C67-9456-AEC4F9229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9857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76F907-CE50-4368-AF9C-C1F3B36858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9945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F44F5E-7395-449F-928E-6A557ECDE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398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C519D0-72F4-4752-9346-087026B279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5911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66C39D-CAA1-4B70-A954-2350CC3066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0189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B7BB09-7FCC-448E-B9A4-C734F1F604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3045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E25731-A64E-4530-9FC3-36E0938FB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5165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472672-5EED-4604-A5E9-7DDD92F39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805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C3C58C-22DE-421E-A5AB-E9357B403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6786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93F9B2-10EB-4C93-837B-29DEA7DE1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840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53F226-CC88-4FF5-8574-9E16FF1EC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3277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79AB38-B90B-42FD-9A2E-5BBC3AFA7D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8002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55C038-9EE8-48CF-9311-C1ABD53B1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7257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B6A03C-E340-44A2-A89D-02D6ABE87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1164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E5A7EA-8C7F-4729-8D51-14F54A44B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8869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BC0782-4D96-4270-A82D-62EA05B152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9195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6BFC23-BED4-4212-9E97-B5E1CF823C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6306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133D8E-208D-48D8-9CB8-D5F2214217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8463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1F0F3B-8DD2-4744-A8F8-79E748D275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5201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57C970-CCFE-4F55-AB6A-98E879509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2623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A05F6A-C7C8-493F-8F39-AAD7EC55C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687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36CB0B-F4FB-46E0-B635-793A826D7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7068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15503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87363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29779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55608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1771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86150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772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50233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8803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3252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3847FC-C5A8-419D-A796-6F77CD01D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0915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3607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3305633" y="2891359"/>
            <a:ext cx="558076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Single Subject Results</a:t>
            </a:r>
          </a:p>
        </p:txBody>
      </p:sp>
    </p:spTree>
    <p:extLst>
      <p:ext uri="{BB962C8B-B14F-4D97-AF65-F5344CB8AC3E}">
        <p14:creationId xmlns:p14="http://schemas.microsoft.com/office/powerpoint/2010/main" val="727994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8E5698-61D3-4758-A629-5157BE4A6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239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1454A5-F404-4703-A2A6-DE9E3A48F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01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FF6B23-510A-4673-BC28-32FB3967D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515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E0BACF-C254-439B-8A38-06B33337E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857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2602</TotalTime>
  <Words>4</Words>
  <Application>Microsoft Office PowerPoint</Application>
  <PresentationFormat>Widescreen</PresentationFormat>
  <Paragraphs>2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 Heller</dc:creator>
  <cp:lastModifiedBy>Chen Heller</cp:lastModifiedBy>
  <cp:revision>62</cp:revision>
  <dcterms:created xsi:type="dcterms:W3CDTF">2021-04-18T07:44:32Z</dcterms:created>
  <dcterms:modified xsi:type="dcterms:W3CDTF">2021-08-17T12:47:08Z</dcterms:modified>
</cp:coreProperties>
</file>

<file path=docProps/thumbnail.jpeg>
</file>